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74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72" r:id="rId14"/>
    <p:sldId id="269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AE5EC-F4FC-E49C-A751-34CBD7D45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F8E59-85DD-C276-82B9-2B18519BC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DE5FE-F478-2460-FD93-5C95CAEE9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FC403-D5CE-459B-8CA3-FF49BA3C321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C4BEE-765D-41A8-59AF-AB18435B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D876F-DB4F-5A35-9FD8-EDD54F43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4880B-ABA8-4DE4-8E27-B9C2DF12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35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CACD-071C-B60A-F093-D8CC0175A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E24A4E-75CC-4DE9-8D10-3FD5B3386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9F9D7-D96F-BD9A-A0F3-4B732E920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FC403-D5CE-459B-8CA3-FF49BA3C321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76141-EF1F-8123-351C-3A31BB8B6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FC8B0-4835-D99B-6333-5014C37AA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4880B-ABA8-4DE4-8E27-B9C2DF12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40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1814A7-01ED-B3A8-CD25-41C7C5FB6E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CBC31D-B66C-5B1A-93E5-179807797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388E2-CB4D-C15A-8F59-BAEB9C4ED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FC403-D5CE-459B-8CA3-FF49BA3C321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D389B-8CD7-E371-C291-3890E20E4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01FEE-D67B-CD60-9B6A-67A2A31C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4880B-ABA8-4DE4-8E27-B9C2DF12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3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1E668-448D-9CE1-1AF0-646B24D8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B47FF-2D9A-FDEC-7DFD-DB632C39A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A6F60-7B8A-7D3D-C835-DCEB1DB3A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FC403-D5CE-459B-8CA3-FF49BA3C321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01E01-BAAC-0C26-43DB-F8CE7D3B0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DD6B0-B53A-D3CC-3D61-165BC98F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4880B-ABA8-4DE4-8E27-B9C2DF12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4599B-7785-7E9D-E73C-973B1BCC0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99CEB-D9C3-390A-9C30-5738A72A0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0ABEE-8B38-14B7-7D78-FAB0CBB0F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FC403-D5CE-459B-8CA3-FF49BA3C321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7313F-FFA8-0190-D532-424BECE9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51DB4-B5A6-840B-5145-8D99B8B9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4880B-ABA8-4DE4-8E27-B9C2DF12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86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301E-8F99-BDE3-9F9B-D6B3CCBBE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318A4-D3E0-2E9B-1248-C42524C993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AB3ED-E389-2F7E-4D98-057588888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BA4DA-ADC4-FF4E-9B76-39B0D08C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FC403-D5CE-459B-8CA3-FF49BA3C321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8EDFF-748F-7D35-DFE2-8A98B419F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8D4E0-2463-A424-D431-1ACB4B4D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4880B-ABA8-4DE4-8E27-B9C2DF12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8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ECE5-35BA-83BF-F0DD-531875FDC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05456-353D-A7F4-62F2-8538C7E1A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5C79A-5E49-6A65-938D-9EF2BA31D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67F056-0568-779D-525D-62656A568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58677-6A61-A1D1-2F05-57AD14CDB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A95B7B-9F4B-376B-521F-D5A71E9E8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FC403-D5CE-459B-8CA3-FF49BA3C321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27F405-4D5E-E7A1-0FE0-F973FF447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7BD3CE-4AC8-C3FC-2400-097C3FD1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4880B-ABA8-4DE4-8E27-B9C2DF12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97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571C-8646-9994-D0EB-EF12E6D51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49F93-79F5-62E5-3466-5D81FABDA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FC403-D5CE-459B-8CA3-FF49BA3C321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60BEA6-54FA-AE68-740B-7D0170BD9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B4470-9A23-7D8A-1359-487E2F62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4880B-ABA8-4DE4-8E27-B9C2DF12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20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1C06E4-8B07-85ED-F198-7B09463EF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FC403-D5CE-459B-8CA3-FF49BA3C321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CB27AD-D061-AF0D-F264-D74C6E5D5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BD3A7-BF03-CA9E-9C3C-F2BA121CD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4880B-ABA8-4DE4-8E27-B9C2DF12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01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4FE3-E7C7-C2DC-2493-4DAB8222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CC112-0318-CB3E-A604-FA0C11879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0165D-FF2C-5E92-7D71-36F2898F8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BFDBC-325A-E688-440C-FA264057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FC403-D5CE-459B-8CA3-FF49BA3C321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97F95-21CB-68EE-F574-606F7CCD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AD245-B50E-A0FC-E350-A96D7E08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4880B-ABA8-4DE4-8E27-B9C2DF12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44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FE97-E02A-B192-9FCB-88551CD8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4122F-00CD-588B-C07F-B22F95DB72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2A415-205B-A4DE-2427-D60A41FA8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6C61C-513C-61B9-3D07-07194B70D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FC403-D5CE-459B-8CA3-FF49BA3C321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C8DF9-84E7-6CBB-D351-6276DEC85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BF827-C1DF-292D-EEFA-9D8661739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4880B-ABA8-4DE4-8E27-B9C2DF12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3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94F2CE-4249-87A2-82AF-D88CFFC31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23C80-24F4-59C9-8854-89E2B0E8D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83566-A8D3-9740-7341-D9DDEB2E9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FC403-D5CE-459B-8CA3-FF49BA3C321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82590-4137-2C98-2575-9FBBFB372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47729-2726-7E0F-9153-97B118BE9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4880B-ABA8-4DE4-8E27-B9C2DF12E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8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40A0-5555-5E86-1245-004E8B04D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FEA76-C418-A06B-E4D9-2F3701653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D205985-00B0-5E68-4590-FF5032064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3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40A0-5555-5E86-1245-004E8B04D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FEA76-C418-A06B-E4D9-2F3701653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B02EE-AE35-F09D-D33A-FA85F0EAC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67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40A0-5555-5E86-1245-004E8B04D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FEA76-C418-A06B-E4D9-2F3701653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DE31E-E2A4-9E59-E9F8-75AE2CA68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78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40A0-5555-5E86-1245-004E8B04D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FEA76-C418-A06B-E4D9-2F3701653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EBB24-4D57-D0E2-C33F-A11C02171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61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40A0-5555-5E86-1245-004E8B04D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FEA76-C418-A06B-E4D9-2F3701653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46D4E-CB9C-B45F-ADD1-3BDA910B5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58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40A0-5555-5E86-1245-004E8B04D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FEA76-C418-A06B-E4D9-2F3701653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F8CB4-E4DB-56B7-C403-E98562F74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3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40A0-5555-5E86-1245-004E8B04D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FEA76-C418-A06B-E4D9-2F3701653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26D3A-20A3-73EC-5BDD-33B25E252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68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40A0-5555-5E86-1245-004E8B04D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FEA76-C418-A06B-E4D9-2F3701653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AD0E1-8271-2F97-AA45-FCBDEC5C5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77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40A0-5555-5E86-1245-004E8B04D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FEA76-C418-A06B-E4D9-2F3701653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69D57-F561-01F9-3B7D-1C4C46A4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68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40A0-5555-5E86-1245-004E8B04D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FEA76-C418-A06B-E4D9-2F3701653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BBC48C6A-0CA8-411A-74F1-0E3730E31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17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718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40A0-5555-5E86-1245-004E8B04D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FEA76-C418-A06B-E4D9-2F3701653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8C05F-453E-CCB1-69B0-D9380C8EE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5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40A0-5555-5E86-1245-004E8B04D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FEA76-C418-A06B-E4D9-2F3701653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45EB2-5FEA-2735-82B3-CDD797422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8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40A0-5555-5E86-1245-004E8B04D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FEA76-C418-A06B-E4D9-2F3701653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62638-6748-B7CF-CCFF-2DF1214D3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88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40A0-5555-5E86-1245-004E8B04D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FEA76-C418-A06B-E4D9-2F3701653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A645C-5C69-9041-92A7-7FF365EBA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4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40A0-5555-5E86-1245-004E8B04D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FEA76-C418-A06B-E4D9-2F3701653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B952C-7E90-F850-33E0-5627F01D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93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40A0-5555-5E86-1245-004E8B04D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FEA76-C418-A06B-E4D9-2F3701653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D2C02-D65C-C534-EB37-E27F7B777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99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40A0-5555-5E86-1245-004E8B04D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FEA76-C418-A06B-E4D9-2F3701653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9DDFB-1E57-0891-D8DB-54F12C22E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40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 Quoc Luan</dc:creator>
  <cp:lastModifiedBy>Tran Quoc Luan</cp:lastModifiedBy>
  <cp:revision>5</cp:revision>
  <dcterms:created xsi:type="dcterms:W3CDTF">2022-12-15T08:43:41Z</dcterms:created>
  <dcterms:modified xsi:type="dcterms:W3CDTF">2022-12-15T11:23:12Z</dcterms:modified>
</cp:coreProperties>
</file>